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47B6E77-902A-4424-A75F-C0B1BC8D8F16}" v="294" dt="2023-01-24T21:47:58.4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5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renzo Taddei" userId="30bf616d265f9878" providerId="LiveId" clId="{C47B6E77-902A-4424-A75F-C0B1BC8D8F16}"/>
    <pc:docChg chg="undo custSel addSld delSld modSld">
      <pc:chgData name="Lorenzo Taddei" userId="30bf616d265f9878" providerId="LiveId" clId="{C47B6E77-902A-4424-A75F-C0B1BC8D8F16}" dt="2023-01-24T21:47:58.492" v="503" actId="1076"/>
      <pc:docMkLst>
        <pc:docMk/>
      </pc:docMkLst>
      <pc:sldChg chg="addSp delSp modSp mod setBg">
        <pc:chgData name="Lorenzo Taddei" userId="30bf616d265f9878" providerId="LiveId" clId="{C47B6E77-902A-4424-A75F-C0B1BC8D8F16}" dt="2023-01-24T21:47:58.492" v="503" actId="1076"/>
        <pc:sldMkLst>
          <pc:docMk/>
          <pc:sldMk cId="1342682369" sldId="256"/>
        </pc:sldMkLst>
        <pc:spChg chg="add del mod">
          <ac:chgData name="Lorenzo Taddei" userId="30bf616d265f9878" providerId="LiveId" clId="{C47B6E77-902A-4424-A75F-C0B1BC8D8F16}" dt="2023-01-24T19:22:27.608" v="141"/>
          <ac:spMkLst>
            <pc:docMk/>
            <pc:sldMk cId="1342682369" sldId="256"/>
            <ac:spMk id="3" creationId="{BB5F6308-5BD1-0E7D-6837-FD12A675F454}"/>
          </ac:spMkLst>
        </pc:spChg>
        <pc:spChg chg="add del mod">
          <ac:chgData name="Lorenzo Taddei" userId="30bf616d265f9878" providerId="LiveId" clId="{C47B6E77-902A-4424-A75F-C0B1BC8D8F16}" dt="2023-01-24T19:24:39.721" v="150"/>
          <ac:spMkLst>
            <pc:docMk/>
            <pc:sldMk cId="1342682369" sldId="256"/>
            <ac:spMk id="5" creationId="{27351C00-1C38-1895-818C-6DD04ED101AB}"/>
          </ac:spMkLst>
        </pc:spChg>
        <pc:spChg chg="add del mod">
          <ac:chgData name="Lorenzo Taddei" userId="30bf616d265f9878" providerId="LiveId" clId="{C47B6E77-902A-4424-A75F-C0B1BC8D8F16}" dt="2023-01-24T20:54:37.023" v="192"/>
          <ac:spMkLst>
            <pc:docMk/>
            <pc:sldMk cId="1342682369" sldId="256"/>
            <ac:spMk id="8" creationId="{35627D6D-353A-EB79-8EDC-19820729A458}"/>
          </ac:spMkLst>
        </pc:spChg>
        <pc:spChg chg="add del mod ord">
          <ac:chgData name="Lorenzo Taddei" userId="30bf616d265f9878" providerId="LiveId" clId="{C47B6E77-902A-4424-A75F-C0B1BC8D8F16}" dt="2023-01-24T21:18:08.361" v="243" actId="478"/>
          <ac:spMkLst>
            <pc:docMk/>
            <pc:sldMk cId="1342682369" sldId="256"/>
            <ac:spMk id="9" creationId="{F5A23982-A251-C8B3-5354-51D2649486EE}"/>
          </ac:spMkLst>
        </pc:spChg>
        <pc:spChg chg="add mod">
          <ac:chgData name="Lorenzo Taddei" userId="30bf616d265f9878" providerId="LiveId" clId="{C47B6E77-902A-4424-A75F-C0B1BC8D8F16}" dt="2023-01-24T21:44:15.996" v="389" actId="14100"/>
          <ac:spMkLst>
            <pc:docMk/>
            <pc:sldMk cId="1342682369" sldId="256"/>
            <ac:spMk id="10" creationId="{5FA75089-5D97-DA4D-1E2F-71A04D970F63}"/>
          </ac:spMkLst>
        </pc:spChg>
        <pc:spChg chg="add del mod">
          <ac:chgData name="Lorenzo Taddei" userId="30bf616d265f9878" providerId="LiveId" clId="{C47B6E77-902A-4424-A75F-C0B1BC8D8F16}" dt="2023-01-24T20:54:39.292" v="193" actId="478"/>
          <ac:spMkLst>
            <pc:docMk/>
            <pc:sldMk cId="1342682369" sldId="256"/>
            <ac:spMk id="12" creationId="{76D66019-6295-887D-A36C-261C24F46EFA}"/>
          </ac:spMkLst>
        </pc:spChg>
        <pc:picChg chg="add del mod">
          <ac:chgData name="Lorenzo Taddei" userId="30bf616d265f9878" providerId="LiveId" clId="{C47B6E77-902A-4424-A75F-C0B1BC8D8F16}" dt="2023-01-24T19:22:08.503" v="137"/>
          <ac:picMkLst>
            <pc:docMk/>
            <pc:sldMk cId="1342682369" sldId="256"/>
            <ac:picMk id="2" creationId="{2163E111-53CC-D565-F128-DA7A380036B0}"/>
          </ac:picMkLst>
        </pc:picChg>
        <pc:picChg chg="add del mod">
          <ac:chgData name="Lorenzo Taddei" userId="30bf616d265f9878" providerId="LiveId" clId="{C47B6E77-902A-4424-A75F-C0B1BC8D8F16}" dt="2023-01-24T19:24:40.769" v="152"/>
          <ac:picMkLst>
            <pc:docMk/>
            <pc:sldMk cId="1342682369" sldId="256"/>
            <ac:picMk id="4" creationId="{F04B722C-56AB-D00C-4D8D-3F36264D925E}"/>
          </ac:picMkLst>
        </pc:picChg>
        <pc:picChg chg="add del mod">
          <ac:chgData name="Lorenzo Taddei" userId="30bf616d265f9878" providerId="LiveId" clId="{C47B6E77-902A-4424-A75F-C0B1BC8D8F16}" dt="2023-01-24T19:25:48.808" v="155" actId="478"/>
          <ac:picMkLst>
            <pc:docMk/>
            <pc:sldMk cId="1342682369" sldId="256"/>
            <ac:picMk id="6" creationId="{EAAAFE93-5CAB-B3B6-A618-33CCBB26779A}"/>
          </ac:picMkLst>
        </pc:picChg>
        <pc:picChg chg="add del mod">
          <ac:chgData name="Lorenzo Taddei" userId="30bf616d265f9878" providerId="LiveId" clId="{C47B6E77-902A-4424-A75F-C0B1BC8D8F16}" dt="2023-01-24T20:50:02.171" v="162" actId="478"/>
          <ac:picMkLst>
            <pc:docMk/>
            <pc:sldMk cId="1342682369" sldId="256"/>
            <ac:picMk id="7" creationId="{CD1B0790-426F-5BE2-EF9E-291997F53DF3}"/>
          </ac:picMkLst>
        </pc:picChg>
        <pc:picChg chg="mod">
          <ac:chgData name="Lorenzo Taddei" userId="30bf616d265f9878" providerId="LiveId" clId="{C47B6E77-902A-4424-A75F-C0B1BC8D8F16}" dt="2023-01-24T21:38:55.821" v="335" actId="29295"/>
          <ac:picMkLst>
            <pc:docMk/>
            <pc:sldMk cId="1342682369" sldId="256"/>
            <ac:picMk id="11" creationId="{D58999A2-09A7-9018-7EEC-663DD0096395}"/>
          </ac:picMkLst>
        </pc:picChg>
        <pc:picChg chg="add mod">
          <ac:chgData name="Lorenzo Taddei" userId="30bf616d265f9878" providerId="LiveId" clId="{C47B6E77-902A-4424-A75F-C0B1BC8D8F16}" dt="2023-01-24T21:44:32.320" v="392" actId="1076"/>
          <ac:picMkLst>
            <pc:docMk/>
            <pc:sldMk cId="1342682369" sldId="256"/>
            <ac:picMk id="13" creationId="{2B001957-AA95-55F4-AB88-59EC3EE74822}"/>
          </ac:picMkLst>
        </pc:picChg>
        <pc:picChg chg="mod">
          <ac:chgData name="Lorenzo Taddei" userId="30bf616d265f9878" providerId="LiveId" clId="{C47B6E77-902A-4424-A75F-C0B1BC8D8F16}" dt="2023-01-24T21:47:58.492" v="503" actId="1076"/>
          <ac:picMkLst>
            <pc:docMk/>
            <pc:sldMk cId="1342682369" sldId="256"/>
            <ac:picMk id="1026" creationId="{A376394A-ACB1-FB37-7457-E934FB8C9999}"/>
          </ac:picMkLst>
        </pc:picChg>
        <pc:picChg chg="del mod">
          <ac:chgData name="Lorenzo Taddei" userId="30bf616d265f9878" providerId="LiveId" clId="{C47B6E77-902A-4424-A75F-C0B1BC8D8F16}" dt="2023-01-24T21:20:33.767" v="275" actId="478"/>
          <ac:picMkLst>
            <pc:docMk/>
            <pc:sldMk cId="1342682369" sldId="256"/>
            <ac:picMk id="1028" creationId="{8D72E2C0-C53B-72BC-C288-062B85491805}"/>
          </ac:picMkLst>
        </pc:picChg>
      </pc:sldChg>
      <pc:sldChg chg="addSp delSp modSp mod">
        <pc:chgData name="Lorenzo Taddei" userId="30bf616d265f9878" providerId="LiveId" clId="{C47B6E77-902A-4424-A75F-C0B1BC8D8F16}" dt="2023-01-24T21:45:00.599" v="397" actId="1076"/>
        <pc:sldMkLst>
          <pc:docMk/>
          <pc:sldMk cId="2713001581" sldId="257"/>
        </pc:sldMkLst>
        <pc:spChg chg="add mod">
          <ac:chgData name="Lorenzo Taddei" userId="30bf616d265f9878" providerId="LiveId" clId="{C47B6E77-902A-4424-A75F-C0B1BC8D8F16}" dt="2023-01-24T21:43:31.275" v="381" actId="14100"/>
          <ac:spMkLst>
            <pc:docMk/>
            <pc:sldMk cId="2713001581" sldId="257"/>
            <ac:spMk id="2" creationId="{B6320D4C-0C63-FAD1-3E93-D3F5638D10C9}"/>
          </ac:spMkLst>
        </pc:spChg>
        <pc:spChg chg="del">
          <ac:chgData name="Lorenzo Taddei" userId="30bf616d265f9878" providerId="LiveId" clId="{C47B6E77-902A-4424-A75F-C0B1BC8D8F16}" dt="2023-01-24T19:04:08.358" v="80" actId="478"/>
          <ac:spMkLst>
            <pc:docMk/>
            <pc:sldMk cId="2713001581" sldId="257"/>
            <ac:spMk id="3" creationId="{0372A2D1-4167-3B34-9B2F-134F58A73F35}"/>
          </ac:spMkLst>
        </pc:spChg>
        <pc:spChg chg="add del mod">
          <ac:chgData name="Lorenzo Taddei" userId="30bf616d265f9878" providerId="LiveId" clId="{C47B6E77-902A-4424-A75F-C0B1BC8D8F16}" dt="2023-01-24T20:50:30.215" v="168"/>
          <ac:spMkLst>
            <pc:docMk/>
            <pc:sldMk cId="2713001581" sldId="257"/>
            <ac:spMk id="7" creationId="{54D2A79F-4844-EAFD-B700-EE03EDD5720F}"/>
          </ac:spMkLst>
        </pc:spChg>
        <pc:picChg chg="del mod">
          <ac:chgData name="Lorenzo Taddei" userId="30bf616d265f9878" providerId="LiveId" clId="{C47B6E77-902A-4424-A75F-C0B1BC8D8F16}" dt="2023-01-24T19:04:52.618" v="89" actId="478"/>
          <ac:picMkLst>
            <pc:docMk/>
            <pc:sldMk cId="2713001581" sldId="257"/>
            <ac:picMk id="4" creationId="{C2A9F600-D149-27F8-D9B4-45F00DB7E190}"/>
          </ac:picMkLst>
        </pc:picChg>
        <pc:picChg chg="mod">
          <ac:chgData name="Lorenzo Taddei" userId="30bf616d265f9878" providerId="LiveId" clId="{C47B6E77-902A-4424-A75F-C0B1BC8D8F16}" dt="2023-01-24T21:37:47.209" v="297" actId="29295"/>
          <ac:picMkLst>
            <pc:docMk/>
            <pc:sldMk cId="2713001581" sldId="257"/>
            <ac:picMk id="5" creationId="{3CC58184-BD83-508B-0101-2D546664FA83}"/>
          </ac:picMkLst>
        </pc:picChg>
        <pc:picChg chg="add del mod">
          <ac:chgData name="Lorenzo Taddei" userId="30bf616d265f9878" providerId="LiveId" clId="{C47B6E77-902A-4424-A75F-C0B1BC8D8F16}" dt="2023-01-24T21:44:41.093" v="393" actId="478"/>
          <ac:picMkLst>
            <pc:docMk/>
            <pc:sldMk cId="2713001581" sldId="257"/>
            <ac:picMk id="6" creationId="{3A9207A7-5ECE-C253-231B-758099A08B2C}"/>
          </ac:picMkLst>
        </pc:picChg>
        <pc:picChg chg="add del mod">
          <ac:chgData name="Lorenzo Taddei" userId="30bf616d265f9878" providerId="LiveId" clId="{C47B6E77-902A-4424-A75F-C0B1BC8D8F16}" dt="2023-01-24T20:52:10.901" v="171" actId="478"/>
          <ac:picMkLst>
            <pc:docMk/>
            <pc:sldMk cId="2713001581" sldId="257"/>
            <ac:picMk id="8" creationId="{B1431CA9-DAF5-E927-D2AE-FBB9CA68CB69}"/>
          </ac:picMkLst>
        </pc:picChg>
        <pc:picChg chg="add mod">
          <ac:chgData name="Lorenzo Taddei" userId="30bf616d265f9878" providerId="LiveId" clId="{C47B6E77-902A-4424-A75F-C0B1BC8D8F16}" dt="2023-01-24T21:44:48.108" v="395" actId="1076"/>
          <ac:picMkLst>
            <pc:docMk/>
            <pc:sldMk cId="2713001581" sldId="257"/>
            <ac:picMk id="9" creationId="{AC25508E-20E4-5AC0-9822-62EEECEB02D6}"/>
          </ac:picMkLst>
        </pc:picChg>
        <pc:picChg chg="mod">
          <ac:chgData name="Lorenzo Taddei" userId="30bf616d265f9878" providerId="LiveId" clId="{C47B6E77-902A-4424-A75F-C0B1BC8D8F16}" dt="2023-01-24T21:45:00.599" v="397" actId="1076"/>
          <ac:picMkLst>
            <pc:docMk/>
            <pc:sldMk cId="2713001581" sldId="257"/>
            <ac:picMk id="2052" creationId="{72F63F30-726F-2CA7-D9B8-C14F9E40D18E}"/>
          </ac:picMkLst>
        </pc:picChg>
      </pc:sldChg>
      <pc:sldChg chg="addSp delSp modSp mod">
        <pc:chgData name="Lorenzo Taddei" userId="30bf616d265f9878" providerId="LiveId" clId="{C47B6E77-902A-4424-A75F-C0B1BC8D8F16}" dt="2023-01-24T21:46:52.989" v="492" actId="1076"/>
        <pc:sldMkLst>
          <pc:docMk/>
          <pc:sldMk cId="1388606784" sldId="258"/>
        </pc:sldMkLst>
        <pc:spChg chg="add del mod">
          <ac:chgData name="Lorenzo Taddei" userId="30bf616d265f9878" providerId="LiveId" clId="{C47B6E77-902A-4424-A75F-C0B1BC8D8F16}" dt="2023-01-24T20:55:08.331" v="199" actId="478"/>
          <ac:spMkLst>
            <pc:docMk/>
            <pc:sldMk cId="1388606784" sldId="258"/>
            <ac:spMk id="2" creationId="{E019F519-0EA7-BA79-1714-BF9DA5979479}"/>
          </ac:spMkLst>
        </pc:spChg>
        <pc:spChg chg="del">
          <ac:chgData name="Lorenzo Taddei" userId="30bf616d265f9878" providerId="LiveId" clId="{C47B6E77-902A-4424-A75F-C0B1BC8D8F16}" dt="2023-01-24T19:05:31.398" v="96" actId="478"/>
          <ac:spMkLst>
            <pc:docMk/>
            <pc:sldMk cId="1388606784" sldId="258"/>
            <ac:spMk id="3" creationId="{0372A2D1-4167-3B34-9B2F-134F58A73F35}"/>
          </ac:spMkLst>
        </pc:spChg>
        <pc:spChg chg="add del mod ord">
          <ac:chgData name="Lorenzo Taddei" userId="30bf616d265f9878" providerId="LiveId" clId="{C47B6E77-902A-4424-A75F-C0B1BC8D8F16}" dt="2023-01-24T21:18:16.737" v="245" actId="478"/>
          <ac:spMkLst>
            <pc:docMk/>
            <pc:sldMk cId="1388606784" sldId="258"/>
            <ac:spMk id="4" creationId="{8A15F59A-7C7D-76F8-8C14-561BEA119121}"/>
          </ac:spMkLst>
        </pc:spChg>
        <pc:spChg chg="add mod ord">
          <ac:chgData name="Lorenzo Taddei" userId="30bf616d265f9878" providerId="LiveId" clId="{C47B6E77-902A-4424-A75F-C0B1BC8D8F16}" dt="2023-01-24T21:43:45.202" v="384" actId="14100"/>
          <ac:spMkLst>
            <pc:docMk/>
            <pc:sldMk cId="1388606784" sldId="258"/>
            <ac:spMk id="5" creationId="{0CBCF436-D19E-8A80-DC5F-DB39817212C1}"/>
          </ac:spMkLst>
        </pc:spChg>
        <pc:picChg chg="mod">
          <ac:chgData name="Lorenzo Taddei" userId="30bf616d265f9878" providerId="LiveId" clId="{C47B6E77-902A-4424-A75F-C0B1BC8D8F16}" dt="2023-01-24T21:40:35.719" v="350" actId="29295"/>
          <ac:picMkLst>
            <pc:docMk/>
            <pc:sldMk cId="1388606784" sldId="258"/>
            <ac:picMk id="6" creationId="{23FD4202-396C-7680-269A-528FAAF1792F}"/>
          </ac:picMkLst>
        </pc:picChg>
        <pc:picChg chg="mod">
          <ac:chgData name="Lorenzo Taddei" userId="30bf616d265f9878" providerId="LiveId" clId="{C47B6E77-902A-4424-A75F-C0B1BC8D8F16}" dt="2023-01-24T21:46:40.372" v="490"/>
          <ac:picMkLst>
            <pc:docMk/>
            <pc:sldMk cId="1388606784" sldId="258"/>
            <ac:picMk id="3074" creationId="{E2E2B4F4-3489-6802-9E69-11396522557C}"/>
          </ac:picMkLst>
        </pc:picChg>
        <pc:picChg chg="mod">
          <ac:chgData name="Lorenzo Taddei" userId="30bf616d265f9878" providerId="LiveId" clId="{C47B6E77-902A-4424-A75F-C0B1BC8D8F16}" dt="2023-01-24T21:46:52.989" v="492" actId="1076"/>
          <ac:picMkLst>
            <pc:docMk/>
            <pc:sldMk cId="1388606784" sldId="258"/>
            <ac:picMk id="3076" creationId="{9B85122B-F888-D2CE-02C0-FB179F837203}"/>
          </ac:picMkLst>
        </pc:picChg>
      </pc:sldChg>
      <pc:sldChg chg="addSp delSp modSp mod">
        <pc:chgData name="Lorenzo Taddei" userId="30bf616d265f9878" providerId="LiveId" clId="{C47B6E77-902A-4424-A75F-C0B1BC8D8F16}" dt="2023-01-24T21:47:23.930" v="497" actId="1076"/>
        <pc:sldMkLst>
          <pc:docMk/>
          <pc:sldMk cId="3186473537" sldId="259"/>
        </pc:sldMkLst>
        <pc:spChg chg="add del mod">
          <ac:chgData name="Lorenzo Taddei" userId="30bf616d265f9878" providerId="LiveId" clId="{C47B6E77-902A-4424-A75F-C0B1BC8D8F16}" dt="2023-01-24T20:57:19.477" v="216" actId="478"/>
          <ac:spMkLst>
            <pc:docMk/>
            <pc:sldMk cId="3186473537" sldId="259"/>
            <ac:spMk id="2" creationId="{0B8E81AF-856B-4528-BF61-2EF600ACDC0F}"/>
          </ac:spMkLst>
        </pc:spChg>
        <pc:spChg chg="del">
          <ac:chgData name="Lorenzo Taddei" userId="30bf616d265f9878" providerId="LiveId" clId="{C47B6E77-902A-4424-A75F-C0B1BC8D8F16}" dt="2023-01-24T19:06:20.037" v="106" actId="478"/>
          <ac:spMkLst>
            <pc:docMk/>
            <pc:sldMk cId="3186473537" sldId="259"/>
            <ac:spMk id="3" creationId="{0372A2D1-4167-3B34-9B2F-134F58A73F35}"/>
          </ac:spMkLst>
        </pc:spChg>
        <pc:spChg chg="add del mod ord">
          <ac:chgData name="Lorenzo Taddei" userId="30bf616d265f9878" providerId="LiveId" clId="{C47B6E77-902A-4424-A75F-C0B1BC8D8F16}" dt="2023-01-24T21:18:21.354" v="247" actId="478"/>
          <ac:spMkLst>
            <pc:docMk/>
            <pc:sldMk cId="3186473537" sldId="259"/>
            <ac:spMk id="7" creationId="{FEC809B5-327C-D989-A5E5-07015F3EC655}"/>
          </ac:spMkLst>
        </pc:spChg>
        <pc:spChg chg="add mod">
          <ac:chgData name="Lorenzo Taddei" userId="30bf616d265f9878" providerId="LiveId" clId="{C47B6E77-902A-4424-A75F-C0B1BC8D8F16}" dt="2023-01-24T21:44:01.732" v="387" actId="14100"/>
          <ac:spMkLst>
            <pc:docMk/>
            <pc:sldMk cId="3186473537" sldId="259"/>
            <ac:spMk id="8" creationId="{A4926AAC-2E7C-BAEB-5814-D1DE30FB033B}"/>
          </ac:spMkLst>
        </pc:spChg>
        <pc:picChg chg="mod">
          <ac:chgData name="Lorenzo Taddei" userId="30bf616d265f9878" providerId="LiveId" clId="{C47B6E77-902A-4424-A75F-C0B1BC8D8F16}" dt="2023-01-24T21:41:17.681" v="365" actId="29295"/>
          <ac:picMkLst>
            <pc:docMk/>
            <pc:sldMk cId="3186473537" sldId="259"/>
            <ac:picMk id="4" creationId="{041EDBD4-B7C8-04E2-8120-57DF8D9AC749}"/>
          </ac:picMkLst>
        </pc:picChg>
        <pc:picChg chg="del mod">
          <ac:chgData name="Lorenzo Taddei" userId="30bf616d265f9878" providerId="LiveId" clId="{C47B6E77-902A-4424-A75F-C0B1BC8D8F16}" dt="2023-01-24T19:06:40.589" v="112" actId="478"/>
          <ac:picMkLst>
            <pc:docMk/>
            <pc:sldMk cId="3186473537" sldId="259"/>
            <ac:picMk id="5" creationId="{103A889B-BCB3-120C-8B17-3461625F08F4}"/>
          </ac:picMkLst>
        </pc:picChg>
        <pc:picChg chg="add del mod">
          <ac:chgData name="Lorenzo Taddei" userId="30bf616d265f9878" providerId="LiveId" clId="{C47B6E77-902A-4424-A75F-C0B1BC8D8F16}" dt="2023-01-24T21:19:35.806" v="262" actId="478"/>
          <ac:picMkLst>
            <pc:docMk/>
            <pc:sldMk cId="3186473537" sldId="259"/>
            <ac:picMk id="6" creationId="{7F891C12-72B2-2EFB-D570-C9A9DC11C245}"/>
          </ac:picMkLst>
        </pc:picChg>
        <pc:picChg chg="add mod">
          <ac:chgData name="Lorenzo Taddei" userId="30bf616d265f9878" providerId="LiveId" clId="{C47B6E77-902A-4424-A75F-C0B1BC8D8F16}" dt="2023-01-24T21:47:14.587" v="494" actId="1076"/>
          <ac:picMkLst>
            <pc:docMk/>
            <pc:sldMk cId="3186473537" sldId="259"/>
            <ac:picMk id="9" creationId="{988ABB1F-126A-81B7-E121-7FF148D88D66}"/>
          </ac:picMkLst>
        </pc:picChg>
        <pc:picChg chg="add mod">
          <ac:chgData name="Lorenzo Taddei" userId="30bf616d265f9878" providerId="LiveId" clId="{C47B6E77-902A-4424-A75F-C0B1BC8D8F16}" dt="2023-01-24T21:47:23.930" v="497" actId="1076"/>
          <ac:picMkLst>
            <pc:docMk/>
            <pc:sldMk cId="3186473537" sldId="259"/>
            <ac:picMk id="10" creationId="{38611259-84F4-5343-44BC-BE80BB117B59}"/>
          </ac:picMkLst>
        </pc:picChg>
        <pc:picChg chg="del mod">
          <ac:chgData name="Lorenzo Taddei" userId="30bf616d265f9878" providerId="LiveId" clId="{C47B6E77-902A-4424-A75F-C0B1BC8D8F16}" dt="2023-01-24T21:19:32.672" v="260" actId="478"/>
          <ac:picMkLst>
            <pc:docMk/>
            <pc:sldMk cId="3186473537" sldId="259"/>
            <ac:picMk id="4098" creationId="{E7137E0F-5465-D1F5-E638-44536462A47B}"/>
          </ac:picMkLst>
        </pc:picChg>
      </pc:sldChg>
      <pc:sldChg chg="add del">
        <pc:chgData name="Lorenzo Taddei" userId="30bf616d265f9878" providerId="LiveId" clId="{C47B6E77-902A-4424-A75F-C0B1BC8D8F16}" dt="2023-01-24T19:03:56.927" v="78"/>
        <pc:sldMkLst>
          <pc:docMk/>
          <pc:sldMk cId="1749216788" sldId="260"/>
        </pc:sldMkLst>
      </pc:sldChg>
      <pc:sldChg chg="addSp delSp modSp add mod">
        <pc:chgData name="Lorenzo Taddei" userId="30bf616d265f9878" providerId="LiveId" clId="{C47B6E77-902A-4424-A75F-C0B1BC8D8F16}" dt="2023-01-24T21:47:49.357" v="502" actId="1076"/>
        <pc:sldMkLst>
          <pc:docMk/>
          <pc:sldMk cId="3469290573" sldId="260"/>
        </pc:sldMkLst>
        <pc:spChg chg="del">
          <ac:chgData name="Lorenzo Taddei" userId="30bf616d265f9878" providerId="LiveId" clId="{C47B6E77-902A-4424-A75F-C0B1BC8D8F16}" dt="2023-01-24T20:55:49.611" v="208" actId="478"/>
          <ac:spMkLst>
            <pc:docMk/>
            <pc:sldMk cId="3469290573" sldId="260"/>
            <ac:spMk id="2" creationId="{0B8E81AF-856B-4528-BF61-2EF600ACDC0F}"/>
          </ac:spMkLst>
        </pc:spChg>
        <pc:spChg chg="add del mod ord">
          <ac:chgData name="Lorenzo Taddei" userId="30bf616d265f9878" providerId="LiveId" clId="{C47B6E77-902A-4424-A75F-C0B1BC8D8F16}" dt="2023-01-24T21:18:24.543" v="249" actId="478"/>
          <ac:spMkLst>
            <pc:docMk/>
            <pc:sldMk cId="3469290573" sldId="260"/>
            <ac:spMk id="7" creationId="{137CAFA7-530E-53E3-BEB4-30C9CD2341A8}"/>
          </ac:spMkLst>
        </pc:spChg>
        <pc:spChg chg="add mod ord">
          <ac:chgData name="Lorenzo Taddei" userId="30bf616d265f9878" providerId="LiveId" clId="{C47B6E77-902A-4424-A75F-C0B1BC8D8F16}" dt="2023-01-24T21:44:09.626" v="388" actId="14100"/>
          <ac:spMkLst>
            <pc:docMk/>
            <pc:sldMk cId="3469290573" sldId="260"/>
            <ac:spMk id="8" creationId="{6AD412A1-CECE-EEB2-24F9-512F27BDB314}"/>
          </ac:spMkLst>
        </pc:spChg>
        <pc:picChg chg="del">
          <ac:chgData name="Lorenzo Taddei" userId="30bf616d265f9878" providerId="LiveId" clId="{C47B6E77-902A-4424-A75F-C0B1BC8D8F16}" dt="2023-01-24T19:16:04.050" v="133" actId="478"/>
          <ac:picMkLst>
            <pc:docMk/>
            <pc:sldMk cId="3469290573" sldId="260"/>
            <ac:picMk id="4" creationId="{041EDBD4-B7C8-04E2-8120-57DF8D9AC749}"/>
          </ac:picMkLst>
        </pc:picChg>
        <pc:picChg chg="add mod ord modCrop">
          <ac:chgData name="Lorenzo Taddei" userId="30bf616d265f9878" providerId="LiveId" clId="{C47B6E77-902A-4424-A75F-C0B1BC8D8F16}" dt="2023-01-24T21:41:56.735" v="379" actId="29295"/>
          <ac:picMkLst>
            <pc:docMk/>
            <pc:sldMk cId="3469290573" sldId="260"/>
            <ac:picMk id="5" creationId="{6A842726-78D2-7981-49EC-A5975A35863F}"/>
          </ac:picMkLst>
        </pc:picChg>
        <pc:picChg chg="del mod">
          <ac:chgData name="Lorenzo Taddei" userId="30bf616d265f9878" providerId="LiveId" clId="{C47B6E77-902A-4424-A75F-C0B1BC8D8F16}" dt="2023-01-24T21:18:51.284" v="257" actId="478"/>
          <ac:picMkLst>
            <pc:docMk/>
            <pc:sldMk cId="3469290573" sldId="260"/>
            <ac:picMk id="6" creationId="{7F891C12-72B2-2EFB-D570-C9A9DC11C245}"/>
          </ac:picMkLst>
        </pc:picChg>
        <pc:picChg chg="add mod">
          <ac:chgData name="Lorenzo Taddei" userId="30bf616d265f9878" providerId="LiveId" clId="{C47B6E77-902A-4424-A75F-C0B1BC8D8F16}" dt="2023-01-24T21:47:35.807" v="499" actId="1076"/>
          <ac:picMkLst>
            <pc:docMk/>
            <pc:sldMk cId="3469290573" sldId="260"/>
            <ac:picMk id="9" creationId="{EA71C365-127A-B749-1050-0C875535DEE4}"/>
          </ac:picMkLst>
        </pc:picChg>
        <pc:picChg chg="mod">
          <ac:chgData name="Lorenzo Taddei" userId="30bf616d265f9878" providerId="LiveId" clId="{C47B6E77-902A-4424-A75F-C0B1BC8D8F16}" dt="2023-01-24T21:47:49.357" v="502" actId="1076"/>
          <ac:picMkLst>
            <pc:docMk/>
            <pc:sldMk cId="3469290573" sldId="260"/>
            <ac:picMk id="4098" creationId="{E7137E0F-5465-D1F5-E638-44536462A47B}"/>
          </ac:picMkLst>
        </pc:picChg>
      </pc:sldChg>
      <pc:sldChg chg="modSp add del mod">
        <pc:chgData name="Lorenzo Taddei" userId="30bf616d265f9878" providerId="LiveId" clId="{C47B6E77-902A-4424-A75F-C0B1BC8D8F16}" dt="2023-01-24T20:48:18.457" v="159"/>
        <pc:sldMkLst>
          <pc:docMk/>
          <pc:sldMk cId="2414951753" sldId="261"/>
        </pc:sldMkLst>
        <pc:picChg chg="mod">
          <ac:chgData name="Lorenzo Taddei" userId="30bf616d265f9878" providerId="LiveId" clId="{C47B6E77-902A-4424-A75F-C0B1BC8D8F16}" dt="2023-01-24T20:48:12.549" v="158" actId="1076"/>
          <ac:picMkLst>
            <pc:docMk/>
            <pc:sldMk cId="2414951753" sldId="261"/>
            <ac:picMk id="5" creationId="{3CC58184-BD83-508B-0101-2D546664FA83}"/>
          </ac:picMkLst>
        </pc:picChg>
      </pc:sldChg>
    </pc:docChg>
  </pc:docChgLst>
</pc:chgInfo>
</file>

<file path=ppt/media/hdphoto1.wdp>
</file>

<file path=ppt/media/image1.jpg>
</file>

<file path=ppt/media/image10.png>
</file>

<file path=ppt/media/image11.jp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CF4A3-975B-594D-59C6-2216796D7C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4D3A93-277B-66E4-959D-3C9ECC729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64A44-E4AC-0EEA-B652-9F8C66C44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FA1BC-5431-C6CF-761B-9BC64B60F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D72DB-1C74-DC25-9C14-719ECABA6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96971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9CEC-6400-CC88-B21E-AC7579634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038EB-6B92-644C-ACA7-8FE79480BA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DF4F70-CEC1-E011-78E1-2AF8BDB09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F56E1-3A67-6AFE-6B6E-0BEF94CCD6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BB0DA-6CB3-6177-C500-F0A72BE34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377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9B5B4A-6D09-38D8-81BB-19649C4D5B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C0E09E-4460-6DE3-2582-33215892F9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00759-7A93-6A34-B043-0E1DD02803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44C92-6556-6D9B-276F-3EC85DE18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7D3025-E134-2A16-CEB6-82FDA2C06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92967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FA219-668C-4F2F-74D6-3EF4BF2F1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B8017-633F-2FAA-7FDB-72531ED998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85E4A2-9E8A-8D60-B36B-43D816A3C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5AF8C-087D-8B75-7A3E-EF4033E98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6BF02-6097-EFAF-CEEF-F49786DF1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70075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E96AD-145C-14F4-9228-008BF1A2F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37317-0275-651C-ABE8-0CC5A63184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7061EE-475E-C1C7-238F-96963E41F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F25C9-9569-CAE6-645A-64FDABC7B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31805-45D7-5550-6BCB-2A0E7984D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6751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61268-84FF-AD8C-1731-3F07B2AD4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1B28E6-F684-8912-7AA4-45FE0A7FF3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BD0D44-5B74-D5C1-DE0F-B23F98366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856609-B6CC-BB89-7DA3-348566398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C719F-9400-DF7C-ED49-4861B4A601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444E40-5162-FF04-C2EE-A5D041839B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21497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3D800-366B-D5D2-E7E2-7FAB9A3BE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8FD93-AF87-BD70-DC28-C9E13746B8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BC084A-0198-AE39-A051-69339D6EF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72C0195-2E83-A12C-C1A1-FBA69D3C16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8C996C-9C41-C5D0-8320-DA10EB3CF9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D61413-FA60-50AE-91A3-F8D6448F8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98633-6A6F-633F-8147-2020FACEE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EDA239-EAD6-90E5-EB43-A049B6461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701765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72876-41DC-33BA-EF8A-95BBBC837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6A6ABB-3131-9C86-83CE-3415245841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E93E6-6800-FD53-667F-C56BD82C8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AAD936-A9BA-BADB-47DA-438AEE63E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22116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F07D28-0110-0CC1-5B05-BFEFD65FB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62D216-7ACF-426E-0560-7E970A866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A38780-27D8-2341-2306-97681397A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4650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B9D30-03CF-CA79-3BB3-6892EFB23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8D94B-9484-CACE-3FCC-61ACDB98B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4DBB57-BA44-B5BA-0538-8CD2B8828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3B7883-5486-3543-83CB-E86EA9BD2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7E2B31-4639-59F8-158E-CC2619F69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756C3-6339-71AF-4681-5AFB678E4F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16981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E199C-CB71-81BC-7BDE-B364FA2D2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434107-CE1D-CB60-5B7A-DFDACACFAB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71BA80-BC1A-7EE8-9A5F-714780FD4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851BA9-5281-89A3-8035-22B0E89DC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2B0137-FE02-5339-2651-41C44ACC8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D40081-BB27-3F11-FEEC-DC2DB744FF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244172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1A5BC27-8BA2-136E-7B34-60B4AFC7F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A17480-2A48-75C7-1675-4D28372322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8A637A-67B7-1AFB-3A5F-1B3B309980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1C68B-442C-4A53-9DF5-EA671E8E917A}" type="datetimeFigureOut">
              <a:rPr lang="it-IT" smtClean="0"/>
              <a:t>24/01/2023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555F8-6ADF-E680-7E2D-A09BA14745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11B443-8B70-8148-9F16-733933DC4C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D9EE4-B0D2-47F6-9C36-1A610667A2AB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1895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58999A2-09A7-9018-7EEC-663DD009639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4"/>
          <a:stretch/>
        </p:blipFill>
        <p:spPr>
          <a:xfrm>
            <a:off x="864780" y="0"/>
            <a:ext cx="10286999" cy="611566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FA75089-5D97-DA4D-1E2F-71A04D970F63}"/>
              </a:ext>
            </a:extLst>
          </p:cNvPr>
          <p:cNvSpPr/>
          <p:nvPr/>
        </p:nvSpPr>
        <p:spPr>
          <a:xfrm>
            <a:off x="1284244" y="349143"/>
            <a:ext cx="3021537" cy="1398634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glow rad="292100">
              <a:schemeClr val="tx1">
                <a:lumMod val="95000"/>
                <a:lumOff val="5000"/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3" name="Picture 4" descr="RStudio Logo Usage Guidelines - RStudio">
            <a:extLst>
              <a:ext uri="{FF2B5EF4-FFF2-40B4-BE49-F238E27FC236}">
                <a16:creationId xmlns:a16="http://schemas.microsoft.com/office/drawing/2014/main" id="{2B001957-AA95-55F4-AB88-59EC3EE748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2903599" y="532428"/>
            <a:ext cx="1109053" cy="104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SQL Database (generic) | Microsoft Azure Color">
            <a:extLst>
              <a:ext uri="{FF2B5EF4-FFF2-40B4-BE49-F238E27FC236}">
                <a16:creationId xmlns:a16="http://schemas.microsoft.com/office/drawing/2014/main" id="{A376394A-ACB1-FB37-7457-E934FB8C99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713" y="551581"/>
            <a:ext cx="993757" cy="993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682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C58184-BD83-508B-0101-2D546664FA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24"/>
          <a:stretch/>
        </p:blipFill>
        <p:spPr>
          <a:xfrm>
            <a:off x="840740" y="-1"/>
            <a:ext cx="9955090" cy="5918343"/>
          </a:xfrm>
          <a:prstGeom prst="rect">
            <a:avLst/>
          </a:prstGeom>
          <a:effectLst/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6320D4C-0C63-FAD1-3E93-D3F5638D10C9}"/>
              </a:ext>
            </a:extLst>
          </p:cNvPr>
          <p:cNvSpPr/>
          <p:nvPr/>
        </p:nvSpPr>
        <p:spPr>
          <a:xfrm>
            <a:off x="1284245" y="349143"/>
            <a:ext cx="3009963" cy="1468082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glow rad="292100">
              <a:schemeClr val="tx1">
                <a:lumMod val="95000"/>
                <a:lumOff val="5000"/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2052" name="Picture 4" descr="Download R Shiny Logo PNG Image with No Background - PNGkey.com">
            <a:extLst>
              <a:ext uri="{FF2B5EF4-FFF2-40B4-BE49-F238E27FC236}">
                <a16:creationId xmlns:a16="http://schemas.microsoft.com/office/drawing/2014/main" id="{72F63F30-726F-2CA7-D9B8-C14F9E40D1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1433" y="532762"/>
            <a:ext cx="928090" cy="1072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RStudio Logo Usage Guidelines - RStudio">
            <a:extLst>
              <a:ext uri="{FF2B5EF4-FFF2-40B4-BE49-F238E27FC236}">
                <a16:creationId xmlns:a16="http://schemas.microsoft.com/office/drawing/2014/main" id="{AC25508E-20E4-5AC0-9822-62EEECEB02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1570099" y="561003"/>
            <a:ext cx="1109053" cy="10443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3001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3FD4202-396C-7680-269A-528FAAF1792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925"/>
          <a:stretch/>
        </p:blipFill>
        <p:spPr>
          <a:xfrm>
            <a:off x="840741" y="-1"/>
            <a:ext cx="10287000" cy="611566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CBCF436-D19E-8A80-DC5F-DB39817212C1}"/>
              </a:ext>
            </a:extLst>
          </p:cNvPr>
          <p:cNvSpPr/>
          <p:nvPr/>
        </p:nvSpPr>
        <p:spPr>
          <a:xfrm>
            <a:off x="1284245" y="349143"/>
            <a:ext cx="3044687" cy="1444933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glow rad="292100">
              <a:schemeClr val="tx1">
                <a:lumMod val="95000"/>
                <a:lumOff val="5000"/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3074" name="Picture 2" descr="Python Logo PNG Transparent &amp; SVG Vector - Freebie Supply">
            <a:extLst>
              <a:ext uri="{FF2B5EF4-FFF2-40B4-BE49-F238E27FC236}">
                <a16:creationId xmlns:a16="http://schemas.microsoft.com/office/drawing/2014/main" id="{E2E2B4F4-3489-6802-9E69-113965225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7000"/>
                    </a14:imgEffect>
                    <a14:imgEffect>
                      <a14:colorTemperature colorTemp="11500"/>
                    </a14:imgEffect>
                    <a14:imgEffect>
                      <a14:saturation sat="31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253" y="555437"/>
            <a:ext cx="1031923" cy="102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Selenium WebDriver">
            <a:extLst>
              <a:ext uri="{FF2B5EF4-FFF2-40B4-BE49-F238E27FC236}">
                <a16:creationId xmlns:a16="http://schemas.microsoft.com/office/drawing/2014/main" id="{9B85122B-F888-D2CE-02C0-FB179F8372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919"/>
          <a:stretch/>
        </p:blipFill>
        <p:spPr bwMode="auto">
          <a:xfrm>
            <a:off x="3000184" y="581402"/>
            <a:ext cx="932300" cy="9757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8606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1EDBD4-B7C8-04E2-8120-57DF8D9AC7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24"/>
          <a:stretch/>
        </p:blipFill>
        <p:spPr>
          <a:xfrm>
            <a:off x="840739" y="-2"/>
            <a:ext cx="10287003" cy="6115666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4926AAC-2E7C-BAEB-5814-D1DE30FB033B}"/>
              </a:ext>
            </a:extLst>
          </p:cNvPr>
          <p:cNvSpPr/>
          <p:nvPr/>
        </p:nvSpPr>
        <p:spPr>
          <a:xfrm>
            <a:off x="1284245" y="349143"/>
            <a:ext cx="2975239" cy="1410209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glow rad="292100">
              <a:schemeClr val="tx1">
                <a:lumMod val="95000"/>
                <a:lumOff val="5000"/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9" name="Picture 2" descr="Qualtrics logo in transparent PNG and vectorized SVG formats">
            <a:extLst>
              <a:ext uri="{FF2B5EF4-FFF2-40B4-BE49-F238E27FC236}">
                <a16:creationId xmlns:a16="http://schemas.microsoft.com/office/drawing/2014/main" id="{988ABB1F-126A-81B7-E121-7FF148D88D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071" y="720036"/>
            <a:ext cx="1235793" cy="668422"/>
          </a:xfrm>
          <a:prstGeom prst="rect">
            <a:avLst/>
          </a:prstGeom>
          <a:noFill/>
          <a:effectLst>
            <a:glow rad="12700">
              <a:schemeClr val="tx1">
                <a:alpha val="37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RStudio Logo Usage Guidelines - RStudio">
            <a:extLst>
              <a:ext uri="{FF2B5EF4-FFF2-40B4-BE49-F238E27FC236}">
                <a16:creationId xmlns:a16="http://schemas.microsoft.com/office/drawing/2014/main" id="{38611259-84F4-5343-44BC-BE80BB117B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2970157" y="563577"/>
            <a:ext cx="1060823" cy="998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6473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842726-78D2-7981-49EC-A5975A35863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882"/>
          <a:stretch/>
        </p:blipFill>
        <p:spPr>
          <a:xfrm>
            <a:off x="840739" y="0"/>
            <a:ext cx="10287000" cy="611171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AD412A1-CECE-EEB2-24F9-512F27BDB314}"/>
              </a:ext>
            </a:extLst>
          </p:cNvPr>
          <p:cNvSpPr/>
          <p:nvPr/>
        </p:nvSpPr>
        <p:spPr>
          <a:xfrm>
            <a:off x="1284245" y="349143"/>
            <a:ext cx="2975239" cy="1375485"/>
          </a:xfrm>
          <a:prstGeom prst="rect">
            <a:avLst/>
          </a:prstGeom>
          <a:solidFill>
            <a:schemeClr val="bg1">
              <a:alpha val="72000"/>
            </a:schemeClr>
          </a:solidFill>
          <a:ln>
            <a:noFill/>
          </a:ln>
          <a:effectLst>
            <a:glow rad="292100">
              <a:schemeClr val="tx1">
                <a:lumMod val="95000"/>
                <a:lumOff val="5000"/>
                <a:alpha val="56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4098" name="Picture 2" descr="Qualtrics logo in transparent PNG and vectorized SVG formats">
            <a:extLst>
              <a:ext uri="{FF2B5EF4-FFF2-40B4-BE49-F238E27FC236}">
                <a16:creationId xmlns:a16="http://schemas.microsoft.com/office/drawing/2014/main" id="{E7137E0F-5465-D1F5-E638-44536462A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3546" y="688039"/>
            <a:ext cx="1221518" cy="660701"/>
          </a:xfrm>
          <a:prstGeom prst="rect">
            <a:avLst/>
          </a:prstGeom>
          <a:noFill/>
          <a:effectLst>
            <a:glow rad="12700">
              <a:schemeClr val="tx1">
                <a:alpha val="37000"/>
              </a:schemeClr>
            </a:glow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RStudio Logo Usage Guidelines - RStudio">
            <a:extLst>
              <a:ext uri="{FF2B5EF4-FFF2-40B4-BE49-F238E27FC236}">
                <a16:creationId xmlns:a16="http://schemas.microsoft.com/office/drawing/2014/main" id="{EA71C365-127A-B749-1050-0C875535DEE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707"/>
          <a:stretch/>
        </p:blipFill>
        <p:spPr bwMode="auto">
          <a:xfrm>
            <a:off x="2954917" y="518396"/>
            <a:ext cx="1074714" cy="1012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9290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Lorenzo Taddei</dc:creator>
  <cp:lastModifiedBy>Lorenzo Taddei</cp:lastModifiedBy>
  <cp:revision>1</cp:revision>
  <dcterms:created xsi:type="dcterms:W3CDTF">2023-01-24T16:39:10Z</dcterms:created>
  <dcterms:modified xsi:type="dcterms:W3CDTF">2023-01-24T21:47:59Z</dcterms:modified>
</cp:coreProperties>
</file>

<file path=docProps/thumbnail.jpeg>
</file>